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3"/>
    <p:restoredTop sz="94690"/>
  </p:normalViewPr>
  <p:slideViewPr>
    <p:cSldViewPr snapToGrid="0" snapToObjects="1">
      <p:cViewPr varScale="1">
        <p:scale>
          <a:sx n="116" d="100"/>
          <a:sy n="116" d="100"/>
        </p:scale>
        <p:origin x="2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7864929" y="424458"/>
            <a:ext cx="3505029" cy="213178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7864929" y="120951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1EF4F-77B2-AE4E-A510-A1FEC0A0B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244" y="544093"/>
            <a:ext cx="1169162" cy="6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 - Stack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18712</TotalTime>
  <Words>62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dcterms:created xsi:type="dcterms:W3CDTF">2019-08-01T05:53:39Z</dcterms:created>
  <dcterms:modified xsi:type="dcterms:W3CDTF">2019-09-05T18:10:47Z</dcterms:modified>
</cp:coreProperties>
</file>